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A10971-1B2B-4C2D-8E4B-E010E2F857E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5F682B-4C33-4C88-BB8F-00D53E2F1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oxbI9QSG_o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KWLS CHARTS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GOOD </a:t>
            </a:r>
            <a:r>
              <a:rPr lang="en-US" dirty="0"/>
              <a:t>AFTERNOON, STUDENTS!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/>
              <a:t>Please use the first </a:t>
            </a:r>
            <a:r>
              <a:rPr lang="en-US" dirty="0" smtClean="0"/>
              <a:t>3-5 </a:t>
            </a:r>
            <a:r>
              <a:rPr lang="en-US" dirty="0"/>
              <a:t>minutes of class to fill out 1 “K” and 2 “W’s” on your KWLS charts about…</a:t>
            </a:r>
          </a:p>
          <a:p>
            <a:pPr marL="137160" indent="0">
              <a:buNone/>
            </a:pPr>
            <a:r>
              <a:rPr lang="en-US" dirty="0"/>
              <a:t> </a:t>
            </a:r>
          </a:p>
          <a:p>
            <a:pPr marL="137160" indent="0" algn="ctr">
              <a:buNone/>
            </a:pPr>
            <a:r>
              <a:rPr lang="en-US" dirty="0"/>
              <a:t>THE </a:t>
            </a:r>
            <a:r>
              <a:rPr lang="en-US" dirty="0" smtClean="0"/>
              <a:t>INTOLERABLE ACTS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Significance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250" y="1066800"/>
            <a:ext cx="8229600" cy="470916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Intolerable Acts united the colonies against </a:t>
            </a:r>
            <a:r>
              <a:rPr lang="en-US" sz="2000" dirty="0" smtClean="0"/>
              <a:t>Britain </a:t>
            </a:r>
          </a:p>
          <a:p>
            <a:pPr lvl="1"/>
            <a:r>
              <a:rPr lang="en-US" sz="2000" dirty="0" smtClean="0"/>
              <a:t>Patriot </a:t>
            </a:r>
            <a:r>
              <a:rPr lang="en-US" sz="2000" dirty="0"/>
              <a:t>leaders began to call for a meeting, or a colonial congress, to discuss the </a:t>
            </a:r>
            <a:r>
              <a:rPr lang="en-US" sz="2000" dirty="0" smtClean="0"/>
              <a:t>issues </a:t>
            </a:r>
          </a:p>
          <a:p>
            <a:pPr lvl="1"/>
            <a:r>
              <a:rPr lang="en-US" sz="2000" dirty="0" smtClean="0"/>
              <a:t>Each </a:t>
            </a:r>
            <a:r>
              <a:rPr lang="en-US" sz="2000" dirty="0"/>
              <a:t>of the colonies began to elect members to attend the </a:t>
            </a:r>
            <a:r>
              <a:rPr lang="en-US" sz="2000" dirty="0" smtClean="0"/>
              <a:t>congress</a:t>
            </a:r>
          </a:p>
          <a:p>
            <a:pPr lvl="1"/>
            <a:r>
              <a:rPr lang="en-US" sz="2000" dirty="0" smtClean="0"/>
              <a:t>The colonies realized that there was nothing stopping Britain from enforcing the same laws on them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Colonial Reaction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0" y="457200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Continental Congress met in Carpenter's Hall in Philadelphia, from September 5, to October 26, 1774</a:t>
            </a:r>
          </a:p>
          <a:p>
            <a:pPr lvl="1"/>
            <a:r>
              <a:rPr lang="en-US" dirty="0"/>
              <a:t>Major outcomes of </a:t>
            </a:r>
            <a:r>
              <a:rPr lang="en-US" dirty="0" smtClean="0"/>
              <a:t>the first </a:t>
            </a:r>
            <a:r>
              <a:rPr lang="en-US" dirty="0"/>
              <a:t>continental congress to become effective on December 1, 1774 unless parliament should withdraw </a:t>
            </a:r>
            <a:r>
              <a:rPr lang="en-US" dirty="0" smtClean="0"/>
              <a:t>The </a:t>
            </a:r>
            <a:r>
              <a:rPr lang="en-US" dirty="0"/>
              <a:t>Intolerable Acts:</a:t>
            </a:r>
          </a:p>
          <a:p>
            <a:pPr lvl="2"/>
            <a:r>
              <a:rPr lang="en-US" dirty="0" smtClean="0"/>
              <a:t>Colonial pact </a:t>
            </a:r>
            <a:r>
              <a:rPr lang="en-US" dirty="0"/>
              <a:t>of nonimportation on English goods</a:t>
            </a:r>
          </a:p>
          <a:p>
            <a:pPr lvl="2"/>
            <a:r>
              <a:rPr lang="en-US" dirty="0" smtClean="0"/>
              <a:t>Colonial pact </a:t>
            </a:r>
            <a:r>
              <a:rPr lang="en-US" dirty="0"/>
              <a:t>to establish </a:t>
            </a:r>
            <a:r>
              <a:rPr lang="en-US" dirty="0" smtClean="0"/>
              <a:t>a means to</a:t>
            </a:r>
            <a:r>
              <a:rPr lang="en-US" dirty="0" smtClean="0"/>
              <a:t> </a:t>
            </a:r>
            <a:r>
              <a:rPr lang="en-US" dirty="0" smtClean="0"/>
              <a:t>regulate </a:t>
            </a:r>
            <a:r>
              <a:rPr lang="en-US" dirty="0"/>
              <a:t>the resistance to Great Britain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Colonial pact </a:t>
            </a:r>
            <a:r>
              <a:rPr lang="en-US" dirty="0"/>
              <a:t>to keep the channels of communication </a:t>
            </a:r>
            <a:r>
              <a:rPr lang="en-US" dirty="0" smtClean="0"/>
              <a:t>open between the colonies</a:t>
            </a:r>
            <a:endParaRPr lang="en-US" dirty="0"/>
          </a:p>
          <a:p>
            <a:r>
              <a:rPr lang="en-US" dirty="0"/>
              <a:t>Final </a:t>
            </a:r>
            <a:r>
              <a:rPr lang="en-US" dirty="0"/>
              <a:t>p</a:t>
            </a:r>
            <a:r>
              <a:rPr lang="en-US" dirty="0" smtClean="0"/>
              <a:t>iece </a:t>
            </a:r>
            <a:r>
              <a:rPr lang="en-US" dirty="0"/>
              <a:t>of </a:t>
            </a:r>
            <a:r>
              <a:rPr lang="en-US" dirty="0" smtClean="0"/>
              <a:t>major British legislation </a:t>
            </a:r>
            <a:r>
              <a:rPr lang="en-US" dirty="0"/>
              <a:t>cementing the eventual outbreak of </a:t>
            </a:r>
            <a:r>
              <a:rPr lang="en-US" dirty="0" smtClean="0"/>
              <a:t>The </a:t>
            </a:r>
            <a:r>
              <a:rPr lang="en-US" dirty="0"/>
              <a:t>American Revolution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4489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932841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Continental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The intolerable acts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1774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i="1" dirty="0" smtClean="0"/>
              <a:t>(Click on title to view video)</a:t>
            </a:r>
            <a:endParaRPr lang="en-US" sz="13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7244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7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84" y="4572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British Sentiment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"On April 22, 1774, Prime Minister Lord North defended the program in the House of Commons, saying:</a:t>
            </a:r>
          </a:p>
          <a:p>
            <a:endParaRPr lang="en-US" dirty="0"/>
          </a:p>
          <a:p>
            <a:r>
              <a:rPr lang="en-US" dirty="0"/>
              <a:t>"'The Americans have tarred and feathered your subjects, plundered your merchants, burnt your ships, denied all obedience to your laws and authority; yet so clement and so long forbearing has our conduct been that it is incumbent on us now to take a different course. Whatever may be the consequences, we must risk something; if we do not, all is over.'"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57400"/>
            <a:ext cx="285273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Prime Minister Lord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Key Facts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British Parliament responded to The Boston Tea Party by passing four laws</a:t>
            </a:r>
          </a:p>
          <a:p>
            <a:pPr lvl="1"/>
            <a:r>
              <a:rPr lang="en-US" dirty="0" smtClean="0"/>
              <a:t> The colonists called these laws The Intolerable Acts.</a:t>
            </a:r>
          </a:p>
          <a:p>
            <a:pPr lvl="1"/>
            <a:r>
              <a:rPr lang="en-US" dirty="0" smtClean="0"/>
              <a:t>British </a:t>
            </a:r>
            <a:r>
              <a:rPr lang="en-US" dirty="0" smtClean="0"/>
              <a:t>Parliament referred to the laws as </a:t>
            </a:r>
            <a:r>
              <a:rPr lang="en-US" dirty="0" smtClean="0"/>
              <a:t>The </a:t>
            </a:r>
            <a:r>
              <a:rPr lang="en-US" dirty="0" smtClean="0"/>
              <a:t>Coercive </a:t>
            </a:r>
            <a:r>
              <a:rPr lang="en-US" dirty="0" smtClean="0"/>
              <a:t>Acts</a:t>
            </a:r>
          </a:p>
          <a:p>
            <a:r>
              <a:rPr lang="en-US" dirty="0"/>
              <a:t>The </a:t>
            </a:r>
            <a:r>
              <a:rPr lang="en-US" dirty="0" smtClean="0"/>
              <a:t>Intolerable </a:t>
            </a:r>
            <a:r>
              <a:rPr lang="en-US" dirty="0"/>
              <a:t>Acts were passed by British </a:t>
            </a:r>
            <a:r>
              <a:rPr lang="en-US" dirty="0" smtClean="0"/>
              <a:t>Parliament </a:t>
            </a:r>
            <a:r>
              <a:rPr lang="en-US" dirty="0"/>
              <a:t>during meetings from March to June in </a:t>
            </a:r>
            <a:r>
              <a:rPr lang="en-US" dirty="0" smtClean="0"/>
              <a:t>1774</a:t>
            </a:r>
            <a:endParaRPr lang="en-US" dirty="0" smtClean="0"/>
          </a:p>
          <a:p>
            <a:r>
              <a:rPr lang="en-US" dirty="0" smtClean="0"/>
              <a:t>Intended </a:t>
            </a:r>
            <a:r>
              <a:rPr lang="en-US" dirty="0"/>
              <a:t>to make an example of the people of Massachusetts for their </a:t>
            </a:r>
            <a:r>
              <a:rPr lang="en-US" dirty="0" smtClean="0"/>
              <a:t>disobedience </a:t>
            </a:r>
            <a:endParaRPr lang="en-US" dirty="0" smtClean="0"/>
          </a:p>
          <a:p>
            <a:r>
              <a:rPr lang="en-US" dirty="0"/>
              <a:t>The acts were </a:t>
            </a:r>
            <a:r>
              <a:rPr lang="en-US" dirty="0" smtClean="0"/>
              <a:t>designed to </a:t>
            </a:r>
            <a:r>
              <a:rPr lang="en-US" dirty="0"/>
              <a:t>discourage other colonies from opposing British </a:t>
            </a:r>
            <a:r>
              <a:rPr lang="en-US" dirty="0" smtClean="0"/>
              <a:t>rule </a:t>
            </a:r>
            <a:endParaRPr lang="en-US" dirty="0" smtClean="0"/>
          </a:p>
          <a:p>
            <a:r>
              <a:rPr lang="en-US" dirty="0" smtClean="0"/>
              <a:t>A critical factor in the road to </a:t>
            </a:r>
            <a:r>
              <a:rPr lang="en-US" dirty="0" smtClean="0"/>
              <a:t>The </a:t>
            </a:r>
            <a:r>
              <a:rPr lang="en-US" dirty="0" smtClean="0"/>
              <a:t>American Revolution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389313" cy="102887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Boston Port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Boston Port Act: </a:t>
            </a:r>
            <a:r>
              <a:rPr lang="en-US" dirty="0" smtClean="0"/>
              <a:t>Closed </a:t>
            </a:r>
            <a:r>
              <a:rPr lang="en-US" dirty="0"/>
              <a:t>the port of Boston until the East India Company was paid for the </a:t>
            </a:r>
            <a:r>
              <a:rPr lang="en-US" dirty="0" smtClean="0"/>
              <a:t>destroyed </a:t>
            </a:r>
            <a:r>
              <a:rPr lang="en-US" dirty="0" smtClean="0"/>
              <a:t>tea </a:t>
            </a:r>
            <a:endParaRPr lang="en-US" dirty="0" smtClean="0"/>
          </a:p>
          <a:p>
            <a:r>
              <a:rPr lang="en-US" dirty="0" smtClean="0"/>
              <a:t>British rational: Coerce the colonists into repaying the lost revenue caused by the Boston Tea </a:t>
            </a:r>
            <a:r>
              <a:rPr lang="en-US" dirty="0" smtClean="0"/>
              <a:t>Party</a:t>
            </a:r>
            <a:endParaRPr lang="en-US" dirty="0" smtClean="0"/>
          </a:p>
          <a:p>
            <a:r>
              <a:rPr lang="en-US" dirty="0" smtClean="0"/>
              <a:t>Colonial Impact:  Created </a:t>
            </a:r>
            <a:r>
              <a:rPr lang="en-US" dirty="0"/>
              <a:t>a great hardship for the people of Boston whose livelihood depended on </a:t>
            </a:r>
            <a:r>
              <a:rPr lang="en-US" dirty="0" smtClean="0"/>
              <a:t>trade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861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99" y="-152400"/>
            <a:ext cx="3581400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Massachusetts Government 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Massachusetts Government Act: </a:t>
            </a:r>
            <a:r>
              <a:rPr lang="en-US" dirty="0" smtClean="0"/>
              <a:t>Took away many of the colonial rights </a:t>
            </a:r>
            <a:r>
              <a:rPr lang="en-US" dirty="0"/>
              <a:t>of </a:t>
            </a:r>
            <a:r>
              <a:rPr lang="en-US" dirty="0" smtClean="0"/>
              <a:t>self-government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British Rational: It </a:t>
            </a:r>
            <a:r>
              <a:rPr lang="en-US" dirty="0"/>
              <a:t>was aimed at punishing Boston and forcing it out of </a:t>
            </a:r>
            <a:r>
              <a:rPr lang="en-US" dirty="0" smtClean="0"/>
              <a:t>resistance</a:t>
            </a:r>
            <a:endParaRPr lang="en-US" dirty="0" smtClean="0"/>
          </a:p>
          <a:p>
            <a:pPr lvl="1"/>
            <a:r>
              <a:rPr lang="en-US" dirty="0" smtClean="0"/>
              <a:t>Almost all </a:t>
            </a:r>
            <a:r>
              <a:rPr lang="en-US" dirty="0"/>
              <a:t>positions in the colonial </a:t>
            </a:r>
            <a:r>
              <a:rPr lang="en-US" dirty="0" smtClean="0"/>
              <a:t>government were </a:t>
            </a:r>
            <a:r>
              <a:rPr lang="en-US" dirty="0" smtClean="0"/>
              <a:t>appointment </a:t>
            </a:r>
            <a:r>
              <a:rPr lang="en-US" dirty="0"/>
              <a:t>by the </a:t>
            </a:r>
            <a:r>
              <a:rPr lang="en-US" dirty="0" smtClean="0"/>
              <a:t>Governor </a:t>
            </a:r>
            <a:r>
              <a:rPr lang="en-US" dirty="0"/>
              <a:t>or directly by the King. </a:t>
            </a:r>
            <a:endParaRPr lang="en-US" dirty="0" smtClean="0"/>
          </a:p>
          <a:p>
            <a:pPr lvl="1"/>
            <a:r>
              <a:rPr lang="en-US" dirty="0" smtClean="0"/>
              <a:t>Activities </a:t>
            </a:r>
            <a:r>
              <a:rPr lang="en-US" dirty="0"/>
              <a:t>of town meetings were </a:t>
            </a:r>
            <a:r>
              <a:rPr lang="en-US" dirty="0" smtClean="0"/>
              <a:t>limited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Colonial Impact: Colonists of Massachusetts were angered by the infringement on their rights to act independently and </a:t>
            </a:r>
            <a:r>
              <a:rPr lang="en-US" dirty="0" smtClean="0"/>
              <a:t>freely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5" y="990600"/>
            <a:ext cx="1786783" cy="246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5" y="4002280"/>
            <a:ext cx="1972747" cy="253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46" y="3453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Governor of Massachusetts (1770-1774) Returned to </a:t>
            </a:r>
            <a:r>
              <a:rPr lang="en-US" sz="1600" dirty="0" smtClean="0"/>
              <a:t>England 1774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King George III (1760-1811)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6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3008313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Administration of Justice Act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Administration of Justice Act: S</a:t>
            </a:r>
            <a:r>
              <a:rPr lang="en-US" dirty="0" smtClean="0"/>
              <a:t>tates that </a:t>
            </a:r>
            <a:r>
              <a:rPr lang="en-US" dirty="0"/>
              <a:t>British officials accused of committing crimes in a colony </a:t>
            </a:r>
            <a:r>
              <a:rPr lang="en-US" dirty="0" smtClean="0"/>
              <a:t>may </a:t>
            </a:r>
            <a:r>
              <a:rPr lang="en-US" dirty="0"/>
              <a:t>be taken to England for </a:t>
            </a:r>
            <a:r>
              <a:rPr lang="en-US" dirty="0" smtClean="0"/>
              <a:t>trial  </a:t>
            </a:r>
            <a:endParaRPr lang="en-US" dirty="0" smtClean="0"/>
          </a:p>
          <a:p>
            <a:r>
              <a:rPr lang="en-US" dirty="0" smtClean="0"/>
              <a:t>British Rational: Meant that witnesses </a:t>
            </a:r>
            <a:r>
              <a:rPr lang="en-US" dirty="0"/>
              <a:t>would be forced to </a:t>
            </a:r>
            <a:r>
              <a:rPr lang="en-US" dirty="0" smtClean="0"/>
              <a:t>travel to </a:t>
            </a:r>
            <a:r>
              <a:rPr lang="en-US" dirty="0" smtClean="0"/>
              <a:t>testify </a:t>
            </a:r>
            <a:r>
              <a:rPr lang="en-US" sz="1900" i="1" dirty="0" smtClean="0"/>
              <a:t>(not likely)</a:t>
            </a:r>
            <a:endParaRPr lang="en-US" sz="1900" i="1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llowed British </a:t>
            </a:r>
            <a:r>
              <a:rPr lang="en-US" dirty="0"/>
              <a:t>officials </a:t>
            </a:r>
            <a:r>
              <a:rPr lang="en-US" dirty="0" smtClean="0"/>
              <a:t>to </a:t>
            </a:r>
            <a:r>
              <a:rPr lang="en-US" dirty="0"/>
              <a:t>escape </a:t>
            </a:r>
            <a:r>
              <a:rPr lang="en-US" dirty="0" smtClean="0"/>
              <a:t>justice or </a:t>
            </a:r>
            <a:r>
              <a:rPr lang="en-US" dirty="0" smtClean="0"/>
              <a:t>the punishment </a:t>
            </a:r>
            <a:r>
              <a:rPr lang="en-US" dirty="0" smtClean="0"/>
              <a:t>of </a:t>
            </a:r>
            <a:r>
              <a:rPr lang="en-US" dirty="0" smtClean="0"/>
              <a:t>Colonial America</a:t>
            </a:r>
            <a:endParaRPr lang="en-US" dirty="0" smtClean="0"/>
          </a:p>
          <a:p>
            <a:r>
              <a:rPr lang="en-US" dirty="0" smtClean="0"/>
              <a:t>Colonial Impact:  Colonists had no leverage over the unlawful actions of British officials who now occupied most major </a:t>
            </a:r>
            <a:r>
              <a:rPr lang="en-US" dirty="0" smtClean="0"/>
              <a:t>offices</a:t>
            </a:r>
            <a:endParaRPr lang="en-US" dirty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057400" cy="237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Quartering 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Quartering Act: A</a:t>
            </a:r>
            <a:r>
              <a:rPr lang="en-US" dirty="0" smtClean="0"/>
              <a:t>llowed </a:t>
            </a:r>
            <a:r>
              <a:rPr lang="en-US" dirty="0"/>
              <a:t>the British to quarter British soldiers in colonial buildings at the expense of the </a:t>
            </a:r>
            <a:r>
              <a:rPr lang="en-US" dirty="0" smtClean="0"/>
              <a:t>colonists</a:t>
            </a:r>
          </a:p>
          <a:p>
            <a:r>
              <a:rPr lang="en-US" dirty="0" smtClean="0"/>
              <a:t>British Rational: Constant presence of authority in colony and </a:t>
            </a:r>
            <a:r>
              <a:rPr lang="en-US" dirty="0" smtClean="0"/>
              <a:t>a cost </a:t>
            </a:r>
            <a:r>
              <a:rPr lang="en-US" dirty="0" smtClean="0"/>
              <a:t>effective means of </a:t>
            </a:r>
            <a:r>
              <a:rPr lang="en-US" dirty="0" smtClean="0"/>
              <a:t>occupation </a:t>
            </a:r>
            <a:endParaRPr lang="en-US" dirty="0" smtClean="0"/>
          </a:p>
          <a:p>
            <a:r>
              <a:rPr lang="en-US" dirty="0" smtClean="0"/>
              <a:t>Colonial Impact: A significant British military presence created tension due to the nature and previous use of quartering during times of war.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7" y="3962399"/>
            <a:ext cx="3123227" cy="20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09260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290" y="617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be quartered in colonists’ homes.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Quebec Act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0" y="228600"/>
            <a:ext cx="5181600" cy="6629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Quebec Act: </a:t>
            </a:r>
            <a:endParaRPr lang="en-US" dirty="0" smtClean="0"/>
          </a:p>
          <a:p>
            <a:pPr lvl="1"/>
            <a:r>
              <a:rPr lang="en-US" dirty="0" smtClean="0"/>
              <a:t>Extended </a:t>
            </a:r>
            <a:r>
              <a:rPr lang="en-US" dirty="0"/>
              <a:t>the boundaries of the province of </a:t>
            </a:r>
            <a:r>
              <a:rPr lang="en-US" dirty="0" smtClean="0"/>
              <a:t>Quebec to include most of the Ohio Country. </a:t>
            </a:r>
            <a:endParaRPr lang="en-US" dirty="0"/>
          </a:p>
          <a:p>
            <a:pPr lvl="1"/>
            <a:r>
              <a:rPr lang="en-US" dirty="0" smtClean="0"/>
              <a:t>Guaranteed colonists of Quebec free practice of Catholicism</a:t>
            </a:r>
          </a:p>
          <a:p>
            <a:r>
              <a:rPr lang="en-US" dirty="0" smtClean="0"/>
              <a:t>British Rational: Appease French Canadians so as to keep them from joining the rebellious ranks of the American colonists</a:t>
            </a:r>
          </a:p>
          <a:p>
            <a:pPr lvl="1"/>
            <a:r>
              <a:rPr lang="en-US" dirty="0" smtClean="0"/>
              <a:t>Was not a part of the laws passed in reaction to the Boston Tea Party (Coercive Acts)</a:t>
            </a:r>
          </a:p>
          <a:p>
            <a:r>
              <a:rPr lang="en-US" dirty="0" smtClean="0"/>
              <a:t>Colonial Impact: Limited the opportunity for expansion to the West</a:t>
            </a:r>
          </a:p>
          <a:p>
            <a:pPr lvl="1"/>
            <a:r>
              <a:rPr lang="en-US" dirty="0" smtClean="0"/>
              <a:t>Colonists viewed this act as one of </a:t>
            </a:r>
            <a:r>
              <a:rPr lang="en-US" dirty="0" smtClean="0"/>
              <a:t>The </a:t>
            </a:r>
            <a:r>
              <a:rPr lang="en-US" dirty="0" smtClean="0"/>
              <a:t>Intolerable Acts due in part to its stipulations and its timing</a:t>
            </a:r>
          </a:p>
          <a:p>
            <a:pPr lvl="1"/>
            <a:r>
              <a:rPr lang="en-US" dirty="0" smtClean="0"/>
              <a:t>Felt as though it was a punishment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" y="1609458"/>
            <a:ext cx="404180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776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KWLS CHARTS</vt:lpstr>
      <vt:lpstr>The intolerable acts 1774 (Click on title to view video)</vt:lpstr>
      <vt:lpstr>British Sentiment</vt:lpstr>
      <vt:lpstr>Key Facts</vt:lpstr>
      <vt:lpstr>The Boston Port Act</vt:lpstr>
      <vt:lpstr>Massachusetts Government Act</vt:lpstr>
      <vt:lpstr>Administration of Justice Act</vt:lpstr>
      <vt:lpstr>Quartering Act</vt:lpstr>
      <vt:lpstr>Quebec Act</vt:lpstr>
      <vt:lpstr>Significance</vt:lpstr>
      <vt:lpstr>Colonial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intolerable acts 1774</dc:title>
  <dc:creator>Gates</dc:creator>
  <cp:lastModifiedBy>Gates</cp:lastModifiedBy>
  <cp:revision>49</cp:revision>
  <dcterms:created xsi:type="dcterms:W3CDTF">2011-10-15T19:31:18Z</dcterms:created>
  <dcterms:modified xsi:type="dcterms:W3CDTF">2011-10-16T01:51:49Z</dcterms:modified>
</cp:coreProperties>
</file>